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DAC2-96F9-49FE-9B24-D461E6ADF07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999-F66F-4B60-80DD-924D8F5F9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DAC2-96F9-49FE-9B24-D461E6ADF07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999-F66F-4B60-80DD-924D8F5F9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DAC2-96F9-49FE-9B24-D461E6ADF07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999-F66F-4B60-80DD-924D8F5F9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DAC2-96F9-49FE-9B24-D461E6ADF07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999-F66F-4B60-80DD-924D8F5F9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DAC2-96F9-49FE-9B24-D461E6ADF07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999-F66F-4B60-80DD-924D8F5F9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DAC2-96F9-49FE-9B24-D461E6ADF07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999-F66F-4B60-80DD-924D8F5F9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DAC2-96F9-49FE-9B24-D461E6ADF07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999-F66F-4B60-80DD-924D8F5F9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DAC2-96F9-49FE-9B24-D461E6ADF07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999-F66F-4B60-80DD-924D8F5F9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DAC2-96F9-49FE-9B24-D461E6ADF07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999-F66F-4B60-80DD-924D8F5F9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DAC2-96F9-49FE-9B24-D461E6ADF07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999-F66F-4B60-80DD-924D8F5F9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DAC2-96F9-49FE-9B24-D461E6ADF07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999-F66F-4B60-80DD-924D8F5F9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2DAC2-96F9-49FE-9B24-D461E6ADF07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0F999-F66F-4B60-80DD-924D8F5F9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сделать шаблон презентации </a:t>
            </a:r>
            <a:r>
              <a:rPr lang="en-US" dirty="0" smtClean="0"/>
              <a:t>Microsoft PowerPoint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5085184"/>
            <a:ext cx="37701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err="1" smtClean="0"/>
              <a:t>Бойкова</a:t>
            </a:r>
            <a:r>
              <a:rPr lang="ru-RU" sz="2400" dirty="0" smtClean="0"/>
              <a:t> О. В.,</a:t>
            </a:r>
          </a:p>
          <a:p>
            <a:pPr algn="r"/>
            <a:r>
              <a:rPr lang="ru-RU" sz="2400" dirty="0" smtClean="0"/>
              <a:t>учитель начальных классов</a:t>
            </a:r>
          </a:p>
          <a:p>
            <a:pPr algn="r"/>
            <a:r>
              <a:rPr lang="ru-RU" sz="2400" dirty="0" smtClean="0"/>
              <a:t>МБОУ СОШ №1 г. Конаково</a:t>
            </a:r>
          </a:p>
          <a:p>
            <a:pPr algn="r"/>
            <a:r>
              <a:rPr lang="ru-RU" sz="2400" dirty="0" smtClean="0"/>
              <a:t>Тверской обл.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772400" cy="3895725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3203848" y="2276872"/>
            <a:ext cx="129614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91680" y="5013176"/>
            <a:ext cx="5892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7. Лишние макеты слайдов можно удалить.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99116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619672" y="620688"/>
            <a:ext cx="129614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100" y="2905125"/>
            <a:ext cx="6438900" cy="3952875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843808" y="2492896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779912" y="3933056"/>
            <a:ext cx="7200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508104" y="4797152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3717032"/>
            <a:ext cx="3081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8. Сохраняем шаблон.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4766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21328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36450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72200" y="44371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35696" y="332656"/>
            <a:ext cx="121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Выделить!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978" y="1159657"/>
            <a:ext cx="7546438" cy="4573599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4067944" y="3789040"/>
            <a:ext cx="165618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7544" y="188640"/>
            <a:ext cx="8280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9. Заполняем имя файла, выбираем тип файла – Презентация</a:t>
            </a:r>
          </a:p>
          <a:p>
            <a:r>
              <a:rPr lang="en-US" sz="2400" dirty="0" smtClean="0"/>
              <a:t>PowerPoint</a:t>
            </a:r>
            <a:r>
              <a:rPr lang="ru-RU" sz="2400" dirty="0" smtClean="0"/>
              <a:t>, сохраняем.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21" y="1124745"/>
            <a:ext cx="8890758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2074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Шаблон готов.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620688"/>
            <a:ext cx="6408712" cy="2979976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364088" y="0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933056"/>
            <a:ext cx="7759214" cy="2736304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843808" y="3645024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0"/>
            <a:ext cx="7326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 Открываем вкладку </a:t>
            </a:r>
            <a:r>
              <a:rPr lang="ru-RU" sz="2400" b="1" dirty="0" smtClean="0"/>
              <a:t>Вид,</a:t>
            </a:r>
            <a:r>
              <a:rPr lang="ru-RU" sz="2400" dirty="0" smtClean="0"/>
              <a:t> далее – </a:t>
            </a:r>
            <a:r>
              <a:rPr lang="ru-RU" sz="2400" b="1" dirty="0" smtClean="0"/>
              <a:t>Образец слайдов.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237" y="1524000"/>
            <a:ext cx="8391525" cy="38100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691680" y="980728"/>
            <a:ext cx="864096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548680"/>
            <a:ext cx="5397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2. Выбираем верхний образец слайдов.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6372225" cy="421005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907704" y="2708920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6266" y="3501008"/>
            <a:ext cx="4662489" cy="335699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5364088" y="3645024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436096" y="443711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4725144"/>
            <a:ext cx="38496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 Создаём фон.</a:t>
            </a:r>
          </a:p>
          <a:p>
            <a:r>
              <a:rPr lang="ru-RU" sz="2400" dirty="0" smtClean="0"/>
              <a:t>Щёлкаем правой кнопкой</a:t>
            </a:r>
          </a:p>
          <a:p>
            <a:r>
              <a:rPr lang="ru-RU" sz="2400" dirty="0" smtClean="0"/>
              <a:t>мыши по слайду, выбираем</a:t>
            </a:r>
          </a:p>
          <a:p>
            <a:r>
              <a:rPr lang="ru-RU" sz="2400" b="1" dirty="0" smtClean="0"/>
              <a:t>Формат фона.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398904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6084168" y="4005064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99592" y="692696"/>
            <a:ext cx="725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 необходимости фон можно сделать прозрачным.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89558"/>
            <a:ext cx="9144000" cy="3478884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043608" y="1340768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4788024" y="1268760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220072" y="2852936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31640" y="404664"/>
            <a:ext cx="6552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4. Можно сделать рамку, используя </a:t>
            </a:r>
            <a:r>
              <a:rPr lang="ru-RU" sz="2400" dirty="0" err="1" smtClean="0"/>
              <a:t>автофигуры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8579834" cy="3789809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3779912" y="1052736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4211960" y="1268760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355976" y="2708920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78218"/>
            <a:ext cx="9144000" cy="3901564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627784" y="692696"/>
            <a:ext cx="64807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971600" y="1340768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322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5. Можно вставить необходимые для оформления картинки. Если мы</a:t>
            </a:r>
          </a:p>
          <a:p>
            <a:r>
              <a:rPr lang="ru-RU" sz="2400" dirty="0" smtClean="0"/>
              <a:t> вставим картинку на верхний слайд, она автоматически появится на</a:t>
            </a:r>
          </a:p>
          <a:p>
            <a:r>
              <a:rPr lang="ru-RU" sz="2400" dirty="0" smtClean="0"/>
              <a:t>всех слайдах.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875" y="5733256"/>
            <a:ext cx="8979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Если картинка нужна только на титульном слайде, то надо выбрать</a:t>
            </a:r>
          </a:p>
          <a:p>
            <a:r>
              <a:rPr lang="ru-RU" sz="2400" dirty="0" smtClean="0"/>
              <a:t>следующий за первым слайд и вставить картинку на нём.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27462"/>
            <a:ext cx="9144000" cy="3573746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8028384" y="1556792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404664"/>
            <a:ext cx="8276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6. Вставленные рисунки и фигуры помещаем на задний план.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168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Как сделать шаблон презентации Microsoft PowerPoint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сделать шаблон презентации</dc:title>
  <dc:creator>oxana</dc:creator>
  <cp:lastModifiedBy>oxana</cp:lastModifiedBy>
  <cp:revision>9</cp:revision>
  <dcterms:created xsi:type="dcterms:W3CDTF">2012-02-05T12:28:27Z</dcterms:created>
  <dcterms:modified xsi:type="dcterms:W3CDTF">2012-02-07T16:20:00Z</dcterms:modified>
</cp:coreProperties>
</file>