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0431-AB2C-4018-862C-BBD333B6F661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076-F6D7-448F-8CA0-652691A62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C6076-F6D7-448F-8CA0-652691A62E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53A2-375C-4C11-9FFA-8266F599B5F2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110E-029D-4DFB-B2D8-7EC3531258DD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449B-1E78-4B18-A87A-C1FA943D8956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32E0-C6B9-427F-ACD5-F615F333AAE1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5ED3-19B0-4A75-BC14-A957F01336CB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E9F243-0523-40EC-932B-70C75DE872A8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7F20-51E0-48AF-883B-5E9BC4CD194C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D703-B12D-4CB5-AAD5-EEFFDE31BD6E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B5EC-04A7-499C-8A6E-3D16FC427C2F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259C-87BB-45E4-85D1-ECF970347EEA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1F4F70-99A0-4050-8A84-852D67F5505B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7BBB84A-C334-4B07-AB4F-7CDEA099BE08}" type="datetime1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F37DE9-68C1-40BD-9821-DD2C93CBE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am.ru/blogs/blog-uchitelja-defektologa/kaly-v-vaze.html" TargetMode="External"/><Relationship Id="rId2" Type="http://schemas.openxmlformats.org/officeDocument/2006/relationships/hyperlink" Target="http://www.maaam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mari02.ru/post21219851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технологии</a:t>
            </a:r>
          </a:p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Каллы из ватных дисков</a:t>
            </a:r>
            <a:endParaRPr lang="ru-RU" dirty="0"/>
          </a:p>
        </p:txBody>
      </p:sp>
      <p:pic>
        <p:nvPicPr>
          <p:cNvPr id="6" name="Рисунок 5" descr="http://www.maaam.ru/upload/blogs/d054ad4fd1d337b32c54822fc5994e16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3068323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Декорирование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00636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Вырезать листья </a:t>
            </a:r>
            <a:r>
              <a:rPr lang="ru-RU" sz="2800" dirty="0"/>
              <a:t>из </a:t>
            </a:r>
            <a:r>
              <a:rPr lang="ru-RU" sz="2800" dirty="0" smtClean="0"/>
              <a:t>двусторонней бумаги зеленого цвета. </a:t>
            </a:r>
            <a:endParaRPr lang="ru-RU" sz="2800" dirty="0"/>
          </a:p>
        </p:txBody>
      </p:sp>
      <p:pic>
        <p:nvPicPr>
          <p:cNvPr id="66562" name="Picture 2" descr="http://www.maaam.ru/upload/blogs/91fb2f40a9701faf522c7d3246080d6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57652" cy="2891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6564" name="Picture 4" descr="http://www.maaam.ru/upload/blogs/1cd048edfa79d22a023826553529533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19" y="1643050"/>
            <a:ext cx="3907623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Декорирование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92919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Заготовку складываем гармошкой. </a:t>
            </a:r>
            <a:endParaRPr lang="ru-RU" sz="2800" dirty="0"/>
          </a:p>
        </p:txBody>
      </p:sp>
      <p:pic>
        <p:nvPicPr>
          <p:cNvPr id="67586" name="Picture 2" descr="http://www.maaam.ru/upload/blogs/facd29305730da74ec21423d3fd0b37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717007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7588" name="Picture 4" descr="http://www.maaam.ru/upload/blogs/35941b39b2f99f866da378888f398828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1700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Декорирование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92919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800" dirty="0" smtClean="0"/>
              <a:t>Приклеиваем к основе.</a:t>
            </a:r>
            <a:endParaRPr lang="ru-RU" sz="2800" dirty="0"/>
          </a:p>
        </p:txBody>
      </p:sp>
      <p:pic>
        <p:nvPicPr>
          <p:cNvPr id="8" name="Рисунок 7" descr="Каллы из ватных дисков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305" y="1453197"/>
            <a:ext cx="4997149" cy="3261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Источники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5" y="1643051"/>
            <a:ext cx="7929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http://www.maaam.ru/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hlinkClick r:id="rId3"/>
              </a:rPr>
              <a:t>http://</a:t>
            </a:r>
            <a:r>
              <a:rPr lang="ru-RU" sz="2400" dirty="0" smtClean="0">
                <a:hlinkClick r:id="rId3"/>
              </a:rPr>
              <a:t>www.maaam.ru/blogs/blog-uchitelja-defektologa/kaly-v-vaze.html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hlinkClick r:id="rId4"/>
              </a:rPr>
              <a:t>http://amari02.ru/post212198518/</a:t>
            </a:r>
            <a:endParaRPr lang="ru-RU" sz="2400" dirty="0" smtClean="0"/>
          </a:p>
          <a:p>
            <a:pPr marL="342900" indent="-3429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потребуется для работы?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9526" y="990600"/>
            <a:ext cx="2819400" cy="5257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1. Ватные ушные палочки.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2. Ватные диски.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3. Цветная бумага зелёного цвета и жёлтого цвета.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4. Картон для открытки.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5. Салфетка.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6. Клей.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7. Кисточка.</a:t>
            </a:r>
          </a:p>
          <a:p>
            <a:pPr marL="342900" indent="-342900">
              <a:buFont typeface="+mj-lt"/>
              <a:buAutoNum type="arabicParenR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pic>
        <p:nvPicPr>
          <p:cNvPr id="7" name="Picture 2" descr="Каллы из ватных дисков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7" b="14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Изготовление внутренней части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http://www.masterskaya-podarkov.com/masterklassy/kally/kally14_11_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763135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286380" y="1785926"/>
            <a:ext cx="3286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Кусочек желтой бумаги размером примерно 5*5 смазываем клеем.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Изготовление внутренней части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http://www.masterskaya-podarkov.com/masterklassy/kally/kally14_11_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763135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286380" y="1739689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Накручиваем его на конец ватной палочки.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Изготовление внутренней части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286380" y="1739689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Получается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внутренняя часть цветка.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http://www.masterskaya-podarkov.com/masterklassy/kally/kally14_11_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763135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Изготовление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http://www.masterskaya-podarkov.com/masterklassy/kally/kally14_11_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763135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286380" y="1785926"/>
            <a:ext cx="36433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Получившуюся внутреннюю часть накладываем на ватный диск.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Изготовление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 descr="http://www.masterskaya-podarkov.com/masterklassy/kally/kally14_11_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763135" cy="356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57818" y="1397675"/>
            <a:ext cx="32861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Сворачиваем диск конусом и снизу прихватываем ниткой. Можно скрепить клеем.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Декорирование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429256" y="1570484"/>
            <a:ext cx="3500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Берем зеленую ленту.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Намазываем клеем.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Начинаем накручивать на палочку сверху вниз.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3491" name="Picture 3" descr="http://www.maaam.ru/upload/blogs/8b2467df6d0a8cbd9ec111b03d4bc6e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95601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Декорирование цветка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Подготовила: Мерзлютина И. 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7DE9-68C1-40BD-9821-DD2C93CBEE5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 descr="http://www.masterskaya-podarkov.com/masterklassy/kally/kally14_11_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568700" cy="4763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43438" y="1569354"/>
            <a:ext cx="39290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Разворачиваем края диска и наш цветок готов.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Так изготовить три цветка.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295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Каллы из ватных дисков</vt:lpstr>
      <vt:lpstr>Что нам потребуется для работы?</vt:lpstr>
      <vt:lpstr>1. Изготовление внутренней части цветка</vt:lpstr>
      <vt:lpstr>1. Изготовление внутренней части цветка</vt:lpstr>
      <vt:lpstr>1. Изготовление внутренней части цветка</vt:lpstr>
      <vt:lpstr>2. Изготовление цветка</vt:lpstr>
      <vt:lpstr>2. Изготовление цветка</vt:lpstr>
      <vt:lpstr>3. Декорирование цветка</vt:lpstr>
      <vt:lpstr>3. Декорирование цветка</vt:lpstr>
      <vt:lpstr>3. Декорирование цветка</vt:lpstr>
      <vt:lpstr>3. Декорирование цветка</vt:lpstr>
      <vt:lpstr>3. Декорирование цветка</vt:lpstr>
      <vt:lpstr>4.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Каллы из ватных дисков</dc:title>
  <dc:creator>Дима</dc:creator>
  <cp:lastModifiedBy>Дима</cp:lastModifiedBy>
  <cp:revision>9</cp:revision>
  <dcterms:created xsi:type="dcterms:W3CDTF">2013-03-03T14:08:38Z</dcterms:created>
  <dcterms:modified xsi:type="dcterms:W3CDTF">2013-03-03T15:39:02Z</dcterms:modified>
</cp:coreProperties>
</file>